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308539-4501-7FDF-F1D1-E36928CE9B35}" v="47" dt="2025-05-08T19:12:21.316"/>
    <p1510:client id="{C2C99176-9D60-5970-3E15-C5784498E5CF}" v="144" dt="2025-05-08T19:03:27.945"/>
    <p1510:client id="{F01D8581-F2BD-D187-C73E-A858F9215E4C}" v="22" dt="2025-05-08T18:43:02.9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6C91-9888-A222-5F41-9CFF3231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7C443-3C36-7D63-4A48-9A8E6077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rain_Route">
            <a:hlinkClick r:id="" action="ppaction://media"/>
            <a:extLst>
              <a:ext uri="{FF2B5EF4-FFF2-40B4-BE49-F238E27FC236}">
                <a16:creationId xmlns:a16="http://schemas.microsoft.com/office/drawing/2014/main" id="{8931D625-C89E-EA5C-0506-D4C57F1C22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09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8A354-6DB3-BAE0-99A5-74A46F866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AD93F-6B3D-FDA0-8940-F9FAE6AE0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Train_Line">
            <a:hlinkClick r:id="" action="ppaction://media"/>
            <a:extLst>
              <a:ext uri="{FF2B5EF4-FFF2-40B4-BE49-F238E27FC236}">
                <a16:creationId xmlns:a16="http://schemas.microsoft.com/office/drawing/2014/main" id="{3241B09F-BF8A-7978-AC06-1711D6FD72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10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EEC05-0599-10F1-3843-6C5CAE2BA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6D550-C3D8-58E7-3952-FD92F1C95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Konbini">
            <a:hlinkClick r:id="" action="ppaction://media"/>
            <a:extLst>
              <a:ext uri="{FF2B5EF4-FFF2-40B4-BE49-F238E27FC236}">
                <a16:creationId xmlns:a16="http://schemas.microsoft.com/office/drawing/2014/main" id="{6D0880A2-3F03-D143-575B-436DEBB3E5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55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70D4A-E6F9-B82E-4C38-8F0BA34D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4D7844-672F-AADB-0EF9-401403C7D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94"/>
            <a:ext cx="12192000" cy="6863521"/>
          </a:xfrm>
        </p:spPr>
      </p:pic>
    </p:spTree>
    <p:extLst>
      <p:ext uri="{BB962C8B-B14F-4D97-AF65-F5344CB8AC3E}">
        <p14:creationId xmlns:p14="http://schemas.microsoft.com/office/powerpoint/2010/main" val="1908928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507CD-485D-AB03-2821-DE9F29345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F03D1-1246-4A5D-45A6-533C6F97F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elcome_To_Nishidai">
            <a:hlinkClick r:id="" action="ppaction://media"/>
            <a:extLst>
              <a:ext uri="{FF2B5EF4-FFF2-40B4-BE49-F238E27FC236}">
                <a16:creationId xmlns:a16="http://schemas.microsoft.com/office/drawing/2014/main" id="{E2B3279F-B730-CEC0-A1FE-ACA4AA5F3C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93600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5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D239C-79A3-9F83-1A30-7FFEE1129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88B26-8383-F0B8-6D98-1D0C615CF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Find_Appartment">
            <a:hlinkClick r:id="" action="ppaction://media"/>
            <a:extLst>
              <a:ext uri="{FF2B5EF4-FFF2-40B4-BE49-F238E27FC236}">
                <a16:creationId xmlns:a16="http://schemas.microsoft.com/office/drawing/2014/main" id="{6511F1DC-A70C-5FF5-1F19-35CD00FFC3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6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B102-A068-EC60-6C38-7F2191ED9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94515-5C00-CDF3-7E72-607258FA0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hristy_And_Book">
            <a:hlinkClick r:id="" action="ppaction://media"/>
            <a:extLst>
              <a:ext uri="{FF2B5EF4-FFF2-40B4-BE49-F238E27FC236}">
                <a16:creationId xmlns:a16="http://schemas.microsoft.com/office/drawing/2014/main" id="{FB45367B-3FC4-A8C4-95DF-0FB50C6A60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01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E1B0-6F95-6AAF-B21E-9261DA838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48124-5D47-5A9E-3197-839BEDA79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ign_Investigation">
            <a:hlinkClick r:id="" action="ppaction://media"/>
            <a:extLst>
              <a:ext uri="{FF2B5EF4-FFF2-40B4-BE49-F238E27FC236}">
                <a16:creationId xmlns:a16="http://schemas.microsoft.com/office/drawing/2014/main" id="{BD7B8F44-DD2A-6BC5-378D-FF125B6F00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05252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2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70670-6DD4-B3CA-9867-8028BCEA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A9E147-D937-A8A5-AC49-E11ECCBE80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99391" y="-109640"/>
            <a:ext cx="12401824" cy="7095433"/>
          </a:xfrm>
        </p:spPr>
      </p:pic>
    </p:spTree>
    <p:extLst>
      <p:ext uri="{BB962C8B-B14F-4D97-AF65-F5344CB8AC3E}">
        <p14:creationId xmlns:p14="http://schemas.microsoft.com/office/powerpoint/2010/main" val="2416984544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129</cp:revision>
  <dcterms:created xsi:type="dcterms:W3CDTF">2025-05-08T18:39:21Z</dcterms:created>
  <dcterms:modified xsi:type="dcterms:W3CDTF">2025-05-08T19:12:37Z</dcterms:modified>
</cp:coreProperties>
</file>

<file path=docProps/thumbnail.jpeg>
</file>